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59" r:id="rId7"/>
    <p:sldId id="260" r:id="rId8"/>
    <p:sldId id="261" r:id="rId9"/>
    <p:sldId id="264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167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171-BDCE-436E-8F41-A515A7A0146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F00-96BA-4077-BEA7-AE7029176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5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171-BDCE-436E-8F41-A515A7A0146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F00-96BA-4077-BEA7-AE7029176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29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171-BDCE-436E-8F41-A515A7A0146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F00-96BA-4077-BEA7-AE7029176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2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171-BDCE-436E-8F41-A515A7A0146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F00-96BA-4077-BEA7-AE7029176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9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171-BDCE-436E-8F41-A515A7A0146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F00-96BA-4077-BEA7-AE7029176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0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171-BDCE-436E-8F41-A515A7A0146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F00-96BA-4077-BEA7-AE7029176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2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171-BDCE-436E-8F41-A515A7A0146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F00-96BA-4077-BEA7-AE7029176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33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171-BDCE-436E-8F41-A515A7A0146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F00-96BA-4077-BEA7-AE7029176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02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171-BDCE-436E-8F41-A515A7A0146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F00-96BA-4077-BEA7-AE7029176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9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171-BDCE-436E-8F41-A515A7A0146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F00-96BA-4077-BEA7-AE7029176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1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D171-BDCE-436E-8F41-A515A7A0146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F00-96BA-4077-BEA7-AE7029176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D171-BDCE-436E-8F41-A515A7A01465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EF00-96BA-4077-BEA7-AE70291765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33CC"/>
                </a:solidFill>
              </a:rPr>
              <a:t>The Art of the Possible</a:t>
            </a:r>
            <a:endParaRPr lang="en-GB" b="1" dirty="0">
              <a:solidFill>
                <a:srgbClr val="FF33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2697"/>
            <a:ext cx="9144000" cy="165576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 John Unsworth QN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Chair, The Queen’s Nursing Institute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629017"/>
            <a:ext cx="1905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89" t="33393" r="35203" b="20121"/>
          <a:stretch/>
        </p:blipFill>
        <p:spPr>
          <a:xfrm>
            <a:off x="774356" y="766117"/>
            <a:ext cx="4382530" cy="3707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661" t="40360" r="35001" b="46787"/>
          <a:stretch/>
        </p:blipFill>
        <p:spPr>
          <a:xfrm>
            <a:off x="5923005" y="1120347"/>
            <a:ext cx="4637903" cy="1252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25" y="3089188"/>
            <a:ext cx="4901514" cy="328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20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95" t="15857" r="34392" b="5946"/>
          <a:stretch/>
        </p:blipFill>
        <p:spPr>
          <a:xfrm>
            <a:off x="0" y="0"/>
            <a:ext cx="5914768" cy="5362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324" t="51892" r="35270" b="37658"/>
          <a:stretch/>
        </p:blipFill>
        <p:spPr>
          <a:xfrm>
            <a:off x="635345" y="5708821"/>
            <a:ext cx="3707027" cy="716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4122" t="33994" r="35473" b="12913"/>
          <a:stretch/>
        </p:blipFill>
        <p:spPr>
          <a:xfrm>
            <a:off x="5607910" y="3237470"/>
            <a:ext cx="3155091" cy="3641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4189" t="28468" r="35203" b="24324"/>
          <a:stretch/>
        </p:blipFill>
        <p:spPr>
          <a:xfrm>
            <a:off x="5607910" y="0"/>
            <a:ext cx="3731740" cy="3237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34122" t="45646" r="35067" b="16276"/>
          <a:stretch/>
        </p:blipFill>
        <p:spPr>
          <a:xfrm>
            <a:off x="8625017" y="2302475"/>
            <a:ext cx="3484605" cy="26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extraordinaryQNs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4111"/>
            <a:ext cx="5181600" cy="377436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74789"/>
            <a:ext cx="5181600" cy="371368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0" y="5888914"/>
            <a:ext cx="894777" cy="8459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24837" y="6098875"/>
            <a:ext cx="174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TheQNI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87" y="5930005"/>
            <a:ext cx="894777" cy="845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35563" y="6139966"/>
            <a:ext cx="20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@johnunsworth10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8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279"/>
            <a:ext cx="1219200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99" y="1554109"/>
            <a:ext cx="2599614" cy="3687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282" y="0"/>
            <a:ext cx="8542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47750"/>
            <a:ext cx="762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7"/>
          <a:stretch/>
        </p:blipFill>
        <p:spPr>
          <a:xfrm>
            <a:off x="1029730" y="1060622"/>
            <a:ext cx="10058400" cy="47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94" y="-78131"/>
            <a:ext cx="5857875" cy="3228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378" t="31832" r="38041" b="4384"/>
          <a:stretch/>
        </p:blipFill>
        <p:spPr>
          <a:xfrm>
            <a:off x="-53546" y="0"/>
            <a:ext cx="4094205" cy="4374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514" t="15015" r="37770" b="7747"/>
          <a:stretch/>
        </p:blipFill>
        <p:spPr>
          <a:xfrm>
            <a:off x="-16476" y="1153297"/>
            <a:ext cx="4110681" cy="5296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73" y="2712309"/>
            <a:ext cx="40513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28446" t="30991" r="37026" b="4986"/>
          <a:stretch/>
        </p:blipFill>
        <p:spPr>
          <a:xfrm>
            <a:off x="2734962" y="2537253"/>
            <a:ext cx="4209535" cy="4390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28919" t="32312" r="37770" b="5105"/>
          <a:stretch/>
        </p:blipFill>
        <p:spPr>
          <a:xfrm>
            <a:off x="8130746" y="0"/>
            <a:ext cx="4061254" cy="4291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86" y="4291914"/>
            <a:ext cx="5379308" cy="223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4" y="463378"/>
            <a:ext cx="5239512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75" y="1637399"/>
            <a:ext cx="5560541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3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17" y="1341183"/>
            <a:ext cx="5912193" cy="2785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4432" y="2133600"/>
            <a:ext cx="1655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“.. my staff perform little miracles every day”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271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30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Art of the Possible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#extraordinaryQNs</vt:lpstr>
    </vt:vector>
  </TitlesOfParts>
  <Company>University of Sunderland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the Possible</dc:title>
  <dc:creator>John Unsworth</dc:creator>
  <cp:lastModifiedBy>John Unsworth</cp:lastModifiedBy>
  <cp:revision>10</cp:revision>
  <dcterms:created xsi:type="dcterms:W3CDTF">2018-04-16T07:41:50Z</dcterms:created>
  <dcterms:modified xsi:type="dcterms:W3CDTF">2018-04-17T11:08:54Z</dcterms:modified>
</cp:coreProperties>
</file>